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850" y="-485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ΜΑΝΤΖΟΣ ΒΑΣΙΛΕΙΟΣ που εδρεύει στην περιφέρεια Δυτικής Ελλάδας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29.940 €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14.970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216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Panagiota Togia</cp:lastModifiedBy>
  <cp:revision>43</cp:revision>
  <dcterms:created xsi:type="dcterms:W3CDTF">2018-02-13T12:16:57Z</dcterms:created>
  <dcterms:modified xsi:type="dcterms:W3CDTF">2021-06-23T09:21:17Z</dcterms:modified>
</cp:coreProperties>
</file>